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319" r:id="rId3"/>
    <p:sldId id="307" r:id="rId4"/>
    <p:sldId id="312" r:id="rId5"/>
    <p:sldId id="320" r:id="rId6"/>
    <p:sldId id="322" r:id="rId7"/>
    <p:sldId id="321" r:id="rId8"/>
    <p:sldId id="323" r:id="rId9"/>
    <p:sldId id="318" r:id="rId10"/>
    <p:sldId id="316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8D0"/>
    <a:srgbClr val="4C74CC"/>
    <a:srgbClr val="7790E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7" y="46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069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6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9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1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7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6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1829"/>
            <a:ext cx="9144000" cy="51435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75909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32129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3132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63623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89990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51962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49047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9087557E-1D12-43D6-B7C0-13AABB68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311" y="3873453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VBT </a:t>
            </a:r>
            <a:r>
              <a:rPr lang="en-US" altLang="zh-CN" sz="36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zh-CN" altLang="en-US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D5A8C-AE41-4095-BCCC-7B6F4DA021E7}"/>
              </a:ext>
            </a:extLst>
          </p:cNvPr>
          <p:cNvSpPr txBox="1"/>
          <p:nvPr/>
        </p:nvSpPr>
        <p:spPr>
          <a:xfrm>
            <a:off x="2330275" y="2780405"/>
            <a:ext cx="51220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 TẬP</a:t>
            </a:r>
          </a:p>
          <a:p>
            <a:pPr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4EE690-9ACA-48BC-9DFD-6DA721760573}"/>
              </a:ext>
            </a:extLst>
          </p:cNvPr>
          <p:cNvSpPr txBox="1"/>
          <p:nvPr/>
        </p:nvSpPr>
        <p:spPr>
          <a:xfrm>
            <a:off x="2699792" y="1130717"/>
            <a:ext cx="453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3</a:t>
            </a:r>
          </a:p>
        </p:txBody>
      </p:sp>
      <p:sp>
        <p:nvSpPr>
          <p:cNvPr id="21" name="文本框 1">
            <a:extLst>
              <a:ext uri="{FF2B5EF4-FFF2-40B4-BE49-F238E27FC236}">
                <a16:creationId xmlns:a16="http://schemas.microsoft.com/office/drawing/2014/main" id="{5B4ABC48-6083-4874-B733-D2D711BF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944507"/>
            <a:ext cx="23762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zh-CN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zh-CN" altLang="en-US" sz="4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167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0468 0.00988 C -0.01598 0.00896 -0.08056 0.00957 -0.11893 0.00525 C -0.15729 0.00093 -0.15799 0.03241 -0.22604 -0.01635 C -0.2941 -0.06543 -0.43282 -0.18549 -0.52761 -0.28919 C -0.62257 -0.3929 -0.72466 -0.51728 -0.79636 -0.6395 C -0.86806 -0.76111 -0.92414 -0.94135 -0.95782 -1.02067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145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24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1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3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77ECBB4-9C80-4BCA-9024-10916F4903AA}"/>
              </a:ext>
            </a:extLst>
          </p:cNvPr>
          <p:cNvSpPr txBox="1"/>
          <p:nvPr/>
        </p:nvSpPr>
        <p:spPr>
          <a:xfrm>
            <a:off x="1619672" y="520393"/>
            <a:ext cx="5256584" cy="72008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tạm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biệt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73B35-E5BC-40C6-B67F-B235230835E9}"/>
              </a:ext>
            </a:extLst>
          </p:cNvPr>
          <p:cNvSpPr txBox="1"/>
          <p:nvPr/>
        </p:nvSpPr>
        <p:spPr>
          <a:xfrm>
            <a:off x="323528" y="3976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Chúc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buổi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thật</a:t>
            </a: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tốt</a:t>
            </a:r>
            <a:endParaRPr lang="en-US" sz="3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1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6" y="11242"/>
            <a:ext cx="8178953" cy="48463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165" y="2864298"/>
            <a:ext cx="2794500" cy="2404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6875" y="2358934"/>
            <a:ext cx="6918269" cy="1052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2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Kiểm</a:t>
            </a:r>
            <a:r>
              <a:rPr lang="en-US" sz="6242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242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tra</a:t>
            </a:r>
            <a:r>
              <a:rPr lang="en-US" sz="6242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242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6242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242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cũ</a:t>
            </a:r>
            <a:endParaRPr lang="en-US" sz="6242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07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4905"/>
              </p:ext>
            </p:extLst>
          </p:nvPr>
        </p:nvGraphicFramePr>
        <p:xfrm>
          <a:off x="683568" y="1068722"/>
          <a:ext cx="7416822" cy="13760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5954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688024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Lớn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hơn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mét</a:t>
                      </a:r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Mét</a:t>
                      </a:r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Nhỏ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hơn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mét</a:t>
                      </a:r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688024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18FA47-7C56-483C-AF96-DD711B25BF43}"/>
              </a:ext>
            </a:extLst>
          </p:cNvPr>
          <p:cNvSpPr txBox="1"/>
          <p:nvPr/>
        </p:nvSpPr>
        <p:spPr>
          <a:xfrm>
            <a:off x="827584" y="177966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5EE50-FA6A-4576-A8C7-663E54A1A8C4}"/>
              </a:ext>
            </a:extLst>
          </p:cNvPr>
          <p:cNvSpPr txBox="1"/>
          <p:nvPr/>
        </p:nvSpPr>
        <p:spPr>
          <a:xfrm>
            <a:off x="1835696" y="177966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468AA-CB3F-423B-90FA-22AEE23D6EFD}"/>
              </a:ext>
            </a:extLst>
          </p:cNvPr>
          <p:cNvSpPr txBox="1"/>
          <p:nvPr/>
        </p:nvSpPr>
        <p:spPr>
          <a:xfrm>
            <a:off x="2771800" y="177966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F985C-D7B4-4FBB-9440-861C7D6B52C8}"/>
              </a:ext>
            </a:extLst>
          </p:cNvPr>
          <p:cNvSpPr txBox="1"/>
          <p:nvPr/>
        </p:nvSpPr>
        <p:spPr>
          <a:xfrm>
            <a:off x="4139952" y="177966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AE591-F751-4699-B19F-EB7FC48698B0}"/>
              </a:ext>
            </a:extLst>
          </p:cNvPr>
          <p:cNvSpPr txBox="1"/>
          <p:nvPr/>
        </p:nvSpPr>
        <p:spPr>
          <a:xfrm>
            <a:off x="5076056" y="177966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FBE74-F108-43B0-8238-E1BF27F2C2B9}"/>
              </a:ext>
            </a:extLst>
          </p:cNvPr>
          <p:cNvSpPr txBox="1"/>
          <p:nvPr/>
        </p:nvSpPr>
        <p:spPr>
          <a:xfrm>
            <a:off x="6156176" y="177966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54286-FFF4-4B5C-A290-E274C3D81811}"/>
              </a:ext>
            </a:extLst>
          </p:cNvPr>
          <p:cNvSpPr txBox="1"/>
          <p:nvPr/>
        </p:nvSpPr>
        <p:spPr>
          <a:xfrm>
            <a:off x="7092280" y="1779662"/>
            <a:ext cx="100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DCBDA-6105-4C93-8A07-153CBB78AAE7}"/>
              </a:ext>
            </a:extLst>
          </p:cNvPr>
          <p:cNvSpPr txBox="1"/>
          <p:nvPr/>
        </p:nvSpPr>
        <p:spPr>
          <a:xfrm>
            <a:off x="1619672" y="271576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4hm = ……m</a:t>
            </a:r>
          </a:p>
          <a:p>
            <a:r>
              <a:rPr lang="en-US" sz="3600" dirty="0"/>
              <a:t>7m   = ……cm</a:t>
            </a:r>
          </a:p>
          <a:p>
            <a:r>
              <a:rPr lang="en-US" sz="3600" dirty="0"/>
              <a:t>1km = …….m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C5E4E-4023-4205-AAC2-6EF136D4E339}"/>
              </a:ext>
            </a:extLst>
          </p:cNvPr>
          <p:cNvSpPr txBox="1"/>
          <p:nvPr/>
        </p:nvSpPr>
        <p:spPr>
          <a:xfrm>
            <a:off x="3059832" y="266829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44D71B-7F12-431A-9AC8-48CAA7EA411A}"/>
              </a:ext>
            </a:extLst>
          </p:cNvPr>
          <p:cNvSpPr txBox="1"/>
          <p:nvPr/>
        </p:nvSpPr>
        <p:spPr>
          <a:xfrm>
            <a:off x="3059832" y="323296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0F56C-3188-41E8-9DB8-EA4F32592A93}"/>
              </a:ext>
            </a:extLst>
          </p:cNvPr>
          <p:cNvSpPr txBox="1"/>
          <p:nvPr/>
        </p:nvSpPr>
        <p:spPr>
          <a:xfrm>
            <a:off x="2951820" y="379762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992" y="267494"/>
            <a:ext cx="814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1.Viết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66065-EAE1-4D8E-BEFE-10023EC8ECD2}"/>
              </a:ext>
            </a:extLst>
          </p:cNvPr>
          <p:cNvSpPr txBox="1"/>
          <p:nvPr/>
        </p:nvSpPr>
        <p:spPr>
          <a:xfrm>
            <a:off x="107504" y="1105168"/>
            <a:ext cx="835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 =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b) 7m 12cm = …cm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9m 2dm =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4m 5cm = …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8dm 1cm = … cm		    3m 2dm = … cm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30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66065-EAE1-4D8E-BEFE-10023EC8ECD2}"/>
              </a:ext>
            </a:extLst>
          </p:cNvPr>
          <p:cNvSpPr txBox="1"/>
          <p:nvPr/>
        </p:nvSpPr>
        <p:spPr>
          <a:xfrm>
            <a:off x="1115616" y="70288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 = …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B009D-621F-4275-9189-C00E884EC110}"/>
              </a:ext>
            </a:extLst>
          </p:cNvPr>
          <p:cNvSpPr txBox="1"/>
          <p:nvPr/>
        </p:nvSpPr>
        <p:spPr>
          <a:xfrm>
            <a:off x="1475656" y="702884"/>
            <a:ext cx="169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3403699" y="666344"/>
            <a:ext cx="968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F102D5-EE06-4D04-8EC6-6814AEEBCB02}"/>
              </a:ext>
            </a:extLst>
          </p:cNvPr>
          <p:cNvCxnSpPr>
            <a:cxnSpLocks/>
          </p:cNvCxnSpPr>
          <p:nvPr/>
        </p:nvCxnSpPr>
        <p:spPr>
          <a:xfrm>
            <a:off x="1403648" y="1347614"/>
            <a:ext cx="47205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0EA9C3-BFE6-4E65-B1AE-8B7174D54637}"/>
              </a:ext>
            </a:extLst>
          </p:cNvPr>
          <p:cNvCxnSpPr>
            <a:cxnSpLocks/>
          </p:cNvCxnSpPr>
          <p:nvPr/>
        </p:nvCxnSpPr>
        <p:spPr>
          <a:xfrm flipV="1">
            <a:off x="2225123" y="1347614"/>
            <a:ext cx="690693" cy="103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1465800" y="1510376"/>
            <a:ext cx="344160" cy="176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987315" y="1773566"/>
            <a:ext cx="1776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50dm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0EA9C3-BFE6-4E65-B1AE-8B7174D54637}"/>
              </a:ext>
            </a:extLst>
          </p:cNvPr>
          <p:cNvCxnSpPr>
            <a:cxnSpLocks/>
          </p:cNvCxnSpPr>
          <p:nvPr/>
        </p:nvCxnSpPr>
        <p:spPr>
          <a:xfrm flipV="1">
            <a:off x="4139952" y="1337277"/>
            <a:ext cx="690693" cy="103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B66065-EAE1-4D8E-BEFE-10023EC8ECD2}"/>
              </a:ext>
            </a:extLst>
          </p:cNvPr>
          <p:cNvSpPr txBox="1"/>
          <p:nvPr/>
        </p:nvSpPr>
        <p:spPr>
          <a:xfrm>
            <a:off x="1259632" y="266433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12cm = …  cm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1B009D-621F-4275-9189-C00E884EC110}"/>
              </a:ext>
            </a:extLst>
          </p:cNvPr>
          <p:cNvSpPr txBox="1"/>
          <p:nvPr/>
        </p:nvSpPr>
        <p:spPr>
          <a:xfrm>
            <a:off x="1619672" y="268029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+ 12cm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3671900" y="2643758"/>
            <a:ext cx="968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F102D5-EE06-4D04-8EC6-6814AEEBCB02}"/>
              </a:ext>
            </a:extLst>
          </p:cNvPr>
          <p:cNvCxnSpPr>
            <a:cxnSpLocks/>
          </p:cNvCxnSpPr>
          <p:nvPr/>
        </p:nvCxnSpPr>
        <p:spPr>
          <a:xfrm>
            <a:off x="1547664" y="3325028"/>
            <a:ext cx="47205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0EA9C3-BFE6-4E65-B1AE-8B7174D54637}"/>
              </a:ext>
            </a:extLst>
          </p:cNvPr>
          <p:cNvCxnSpPr>
            <a:cxnSpLocks/>
          </p:cNvCxnSpPr>
          <p:nvPr/>
        </p:nvCxnSpPr>
        <p:spPr>
          <a:xfrm flipV="1">
            <a:off x="2592168" y="3313925"/>
            <a:ext cx="690693" cy="10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5400000">
            <a:off x="1609816" y="3487790"/>
            <a:ext cx="344160" cy="176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1" name="Rectangle 20"/>
          <p:cNvSpPr/>
          <p:nvPr/>
        </p:nvSpPr>
        <p:spPr>
          <a:xfrm>
            <a:off x="1131331" y="3750980"/>
            <a:ext cx="1776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700cm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0EA9C3-BFE6-4E65-B1AE-8B7174D54637}"/>
              </a:ext>
            </a:extLst>
          </p:cNvPr>
          <p:cNvCxnSpPr>
            <a:cxnSpLocks/>
          </p:cNvCxnSpPr>
          <p:nvPr/>
        </p:nvCxnSpPr>
        <p:spPr>
          <a:xfrm flipV="1">
            <a:off x="4494153" y="3291830"/>
            <a:ext cx="690693" cy="10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7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08768 0.208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12153 0.204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0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8" grpId="0" animBg="1"/>
      <p:bldP spid="9" grpId="0"/>
      <p:bldP spid="15" grpId="0"/>
      <p:bldP spid="16" grpId="0"/>
      <p:bldP spid="16" grpId="1"/>
      <p:bldP spid="17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992" y="267494"/>
            <a:ext cx="814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1.Viết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66065-EAE1-4D8E-BEFE-10023EC8ECD2}"/>
              </a:ext>
            </a:extLst>
          </p:cNvPr>
          <p:cNvSpPr txBox="1"/>
          <p:nvPr/>
        </p:nvSpPr>
        <p:spPr>
          <a:xfrm>
            <a:off x="107504" y="1105168"/>
            <a:ext cx="835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 =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b) 7m 12cm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cm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9m 2dm =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4m 5cm = …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8dm 1cm = … cm		    3m 2dm = …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cm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2411760" y="1059582"/>
            <a:ext cx="96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2438828" y="1559282"/>
            <a:ext cx="96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2555776" y="2063978"/>
            <a:ext cx="96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7028197" y="1089154"/>
            <a:ext cx="96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6786376" y="1559281"/>
            <a:ext cx="96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6903324" y="2075382"/>
            <a:ext cx="96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21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112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91556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25dam + 42dam = …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83hm – 75hm = …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13km x 5 = …	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4932040" y="843558"/>
            <a:ext cx="152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67dam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2859782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672m + 314m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475dm – 56dm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48cm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4573588" y="1323224"/>
            <a:ext cx="152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3779912" y="1899202"/>
            <a:ext cx="152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65km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4644008" y="2794781"/>
            <a:ext cx="152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986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4788024" y="3328874"/>
            <a:ext cx="152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421d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8441D-E054-4535-912F-6DF6D8C255A8}"/>
              </a:ext>
            </a:extLst>
          </p:cNvPr>
          <p:cNvSpPr txBox="1"/>
          <p:nvPr/>
        </p:nvSpPr>
        <p:spPr>
          <a:xfrm>
            <a:off x="3809417" y="3844667"/>
            <a:ext cx="152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1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7494"/>
            <a:ext cx="1000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5m 15cm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1851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505cm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515cm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550cm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551cm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71800" y="1882825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19541B-63C9-4C6C-879F-604B96C3F161}"/>
              </a:ext>
            </a:extLst>
          </p:cNvPr>
          <p:cNvSpPr txBox="1"/>
          <p:nvPr/>
        </p:nvSpPr>
        <p:spPr>
          <a:xfrm>
            <a:off x="0" y="0"/>
            <a:ext cx="22677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Dặn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dò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0C5D1-8E3A-460F-918A-0E5A73405F21}"/>
              </a:ext>
            </a:extLst>
          </p:cNvPr>
          <p:cNvSpPr txBox="1"/>
          <p:nvPr/>
        </p:nvSpPr>
        <p:spPr>
          <a:xfrm>
            <a:off x="1691680" y="2067694"/>
            <a:ext cx="705678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bảng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đơn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vị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đo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dài</a:t>
            </a:r>
            <a:endParaRPr lang="en-US" sz="3600" dirty="0">
              <a:ln w="0">
                <a:solidFill>
                  <a:schemeClr val="accent6">
                    <a:lumMod val="75000"/>
                    <a:lumOff val="2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Chuẩn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bị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thước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kẻ</a:t>
            </a:r>
            <a:endParaRPr lang="en-US" sz="3600" dirty="0">
              <a:ln w="0">
                <a:solidFill>
                  <a:schemeClr val="accent6">
                    <a:lumMod val="75000"/>
                    <a:lumOff val="2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Thực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hành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đo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</a:t>
            </a:r>
            <a:r>
              <a:rPr lang="en-US" sz="3600" dirty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dài</a:t>
            </a:r>
            <a:r>
              <a:rPr lang="en-US" sz="3600" dirty="0" smtClean="0">
                <a:ln w="0">
                  <a:solidFill>
                    <a:schemeClr val="accent6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/54</a:t>
            </a:r>
            <a:endParaRPr lang="en-US" sz="3600" dirty="0">
              <a:ln w="0">
                <a:solidFill>
                  <a:schemeClr val="accent6">
                    <a:lumMod val="75000"/>
                    <a:lumOff val="2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72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6.5|2.9|1.3|1.7|1.5|1.7|2.3|31|4.2|5.2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|12.2|9.5|25.6|4.2|23.2|12.2|6.2|1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|12.2|9.5|25.6|4.2|23.2|12.2|6.2|17.6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297</Words>
  <Application>Microsoft Office PowerPoint</Application>
  <PresentationFormat>On-screen Show (16:9)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HP001 4 hàng</vt:lpstr>
      <vt:lpstr>黑体</vt:lpstr>
      <vt:lpstr>Times New Roman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70</cp:revision>
  <dcterms:created xsi:type="dcterms:W3CDTF">2015-08-22T03:26:29Z</dcterms:created>
  <dcterms:modified xsi:type="dcterms:W3CDTF">2021-10-21T16:12:29Z</dcterms:modified>
</cp:coreProperties>
</file>